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0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ultetyova Andrea" initials="SA" lastIdx="1" clrIdx="0">
    <p:extLst>
      <p:ext uri="{19B8F6BF-5375-455C-9EA6-DF929625EA0E}">
        <p15:presenceInfo xmlns:p15="http://schemas.microsoft.com/office/powerpoint/2012/main" userId="Skultetyova Andr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9DA"/>
    <a:srgbClr val="C21B17"/>
    <a:srgbClr val="E9573D"/>
    <a:srgbClr val="8E1230"/>
    <a:srgbClr val="A0BCA2"/>
    <a:srgbClr val="F4E07C"/>
    <a:srgbClr val="ABD0D1"/>
    <a:srgbClr val="E5B9B9"/>
    <a:srgbClr val="F9D3C2"/>
    <a:srgbClr val="752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>
        <p:guide orient="horz" pos="3120"/>
        <p:guide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ana s log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" r="2236"/>
          <a:stretch/>
        </p:blipFill>
        <p:spPr>
          <a:xfrm>
            <a:off x="338205" y="8556266"/>
            <a:ext cx="6169516" cy="104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7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ist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18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93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faktury.sk@generali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349005" y="1352379"/>
            <a:ext cx="6159989" cy="7307469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Vážený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obchodný partner, 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dovoľte, aby sme Vás informovali, že odo dňa </a:t>
            </a:r>
            <a:r>
              <a:rPr lang="sk-SK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19. 12. 2021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spoločnosť Generali Poisťovňa, a. s. a spoločnosť Generali Česká pojišťovna a. s. spájajú svoje sily. Týmto dňom </a:t>
            </a:r>
            <a:r>
              <a:rPr lang="sk-SK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dôjde k organizačnému prepojeniu aktivít oboch spoločností. </a:t>
            </a:r>
            <a:endParaRPr lang="sk-SK" sz="11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Nakoľko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 spoločnosti uzavreli zmluvu o predaji podniku, spoločnosť  </a:t>
            </a:r>
          </a:p>
          <a:p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 Česká pojišťovna a. s.</a:t>
            </a:r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Sídlo: Spálená 75/16, Nové Město, 110 00 Praha 1, Česká republika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IČO: 452 72 956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Zapísaná v obchodnom registri Mestského súdu v Prahe, oddiel: B, vložka č.: 1464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preberá s účinnosťou odo dňa </a:t>
            </a:r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19. 12. 2021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všetky práva a povinnosti vrátane záväzkov spoločnosti Generali Poisťovňa, a. s. vyplývajúce zo zmluvného vzťahu s Vami.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Zároveň si Vás dovoľujeme informovať, že spoločnosť Generali Česká pojišťovna a. s. bude pôsobiť v Slovenskej republike prostredníctvom svojej pobočky:  </a:t>
            </a:r>
          </a:p>
          <a:p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 Poisťovňa, pobočka poisťovne z iného členského štátu, </a:t>
            </a:r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Sídlo: Lamačská cesta 3/A, 841 04 Bratislava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IČO: 54 228 573, 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Zapísaná v Obchodnom registri Okresného súdu Bratislava I, oddiel: Po, vložka č.: 8774/B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 dňa </a:t>
            </a:r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19. 12. 2021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prosím, adresujte akúkoľvek komunikáciu súvisiacu s naším spoločným zmluvným vzťahom vrátane fakturácie už na pobočku, resp. elektronicky na </a:t>
            </a:r>
            <a:r>
              <a:rPr lang="sk-SK" sz="11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efaktury.sk@generali.com</a:t>
            </a:r>
            <a:r>
              <a:rPr lang="sk-SK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k-SK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Zároveň Vás chceme požiadať, aby ste </a:t>
            </a:r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 dňa 19. 12. </a:t>
            </a:r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k-SK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používali výlučne nový názov spoločnosti a identifikačné údaje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všetkých druhoch/formách dokumentácie, komunikácie </a:t>
            </a:r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s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klientami, na Vašich webových stránkach a v systémoch, online platformách a aplikáciách ai.</a:t>
            </a:r>
          </a:p>
          <a:p>
            <a:endParaRPr lang="sk-SK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Klientom spoločnosti Generali na Slovensku budeme naďalej poskytovať všetky služby v rovnakom rozsahu a kvalite ako doposiaľ. Táto zmena nebude mať žiadny vplyv na existujúce poistné zmluvy. </a:t>
            </a:r>
            <a:endParaRPr lang="sk-SK" sz="11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Naopak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veríme, že vďaka spojeniu s jednou z najväčších poisťovní zo Skupiny Generali v regióne strednej a východnej Európy budeme aj v budúcnosti neustále zlepšovať servis a ponuku pre našich klientov</a:t>
            </a:r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prípade nejasností sa môžete obrátiť na svojho prideleného Account manažéra Generali.</a:t>
            </a:r>
          </a:p>
          <a:p>
            <a:endParaRPr lang="sk-SK" sz="11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1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 Generali</a:t>
            </a:r>
            <a:endParaRPr lang="sk-SK" sz="11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0"/>
            <a:ext cx="68580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79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4</Words>
  <Application>Microsoft Office PowerPoint</Application>
  <PresentationFormat>A4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3" baseType="lpstr">
      <vt:lpstr>Arial</vt:lpstr>
      <vt:lpstr>Motív Office</vt:lpstr>
      <vt:lpstr>Prezentácia programu PowerPoint</vt:lpstr>
    </vt:vector>
  </TitlesOfParts>
  <Company>Generali Poisťovňa, a. 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Sagatova Andrea</dc:creator>
  <cp:lastModifiedBy>Skultetyova Andrea</cp:lastModifiedBy>
  <cp:revision>51</cp:revision>
  <dcterms:created xsi:type="dcterms:W3CDTF">2018-11-14T10:02:48Z</dcterms:created>
  <dcterms:modified xsi:type="dcterms:W3CDTF">2021-11-25T12:34:48Z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ManualFileClassification">
    <vt:lpwstr>{BDCD306C-1364-4EDE-BA72-3C25AEF5057F}</vt:lpwstr>
  </property>
  <property fmtid="{D5CDD505-2E9C-101B-9397-08002B2CF9AE}" pid="3" name="DLPManualFileClassificationLastModifiedBy">
    <vt:lpwstr>SKGS\u12602</vt:lpwstr>
  </property>
  <property fmtid="{D5CDD505-2E9C-101B-9397-08002B2CF9AE}" pid="4" name="DLPManualFileClassificationLastModificationDate">
    <vt:lpwstr>1559304051</vt:lpwstr>
  </property>
  <property fmtid="{D5CDD505-2E9C-101B-9397-08002B2CF9AE}" pid="5" name="DLPManualFileClassificationVersion">
    <vt:lpwstr>11.1.100.23</vt:lpwstr>
  </property>
  <property fmtid="{D5CDD505-2E9C-101B-9397-08002B2CF9AE}" pid="6" name="MSIP_Label_838d944d-f8c3-41c0-9fec-cca093f655f7_Enabled">
    <vt:lpwstr>true</vt:lpwstr>
  </property>
  <property fmtid="{D5CDD505-2E9C-101B-9397-08002B2CF9AE}" pid="7" name="MSIP_Label_838d944d-f8c3-41c0-9fec-cca093f655f7_SetDate">
    <vt:lpwstr>2021-08-19T13:48:00Z</vt:lpwstr>
  </property>
  <property fmtid="{D5CDD505-2E9C-101B-9397-08002B2CF9AE}" pid="8" name="MSIP_Label_838d944d-f8c3-41c0-9fec-cca093f655f7_Method">
    <vt:lpwstr>Privileged</vt:lpwstr>
  </property>
  <property fmtid="{D5CDD505-2E9C-101B-9397-08002B2CF9AE}" pid="9" name="MSIP_Label_838d944d-f8c3-41c0-9fec-cca093f655f7_Name">
    <vt:lpwstr>838d944d-f8c3-41c0-9fec-cca093f655f7</vt:lpwstr>
  </property>
  <property fmtid="{D5CDD505-2E9C-101B-9397-08002B2CF9AE}" pid="10" name="MSIP_Label_838d944d-f8c3-41c0-9fec-cca093f655f7_SiteId">
    <vt:lpwstr>d31e1e00-f2ab-4793-8956-06b7efd08d20</vt:lpwstr>
  </property>
  <property fmtid="{D5CDD505-2E9C-101B-9397-08002B2CF9AE}" pid="11" name="MSIP_Label_838d944d-f8c3-41c0-9fec-cca093f655f7_ActionId">
    <vt:lpwstr>f71fc6d8-c8ce-414d-8eb7-18eb6c7b54b4</vt:lpwstr>
  </property>
  <property fmtid="{D5CDD505-2E9C-101B-9397-08002B2CF9AE}" pid="12" name="MSIP_Label_838d944d-f8c3-41c0-9fec-cca093f655f7_ContentBits">
    <vt:lpwstr>0</vt:lpwstr>
  </property>
</Properties>
</file>